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3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4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1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8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6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39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8CA02-6405-96F2-67B3-9F078F2E0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Book store</a:t>
            </a:r>
            <a:endParaRPr lang="uk-UA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BA4EDE-AA32-6717-8EA8-F756A2FA9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Проект Шевченка Євгенія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10616-03FF-514A-78BE-3F6BAB07D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58" b="12559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FFCB-6706-EC00-968A-8EEB0BB3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Діаграма послідовності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78CCA-7EBD-1C1D-D60A-C02D0E61A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09" y="2062163"/>
            <a:ext cx="500058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2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BF85-5BB7-A9DA-3648-B435A726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Каталог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289E64-D03C-E66B-DA3A-B752AD34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75" y="2086711"/>
            <a:ext cx="7542305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826A29-C4BC-3E73-E609-A89054C76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74" y="2086711"/>
            <a:ext cx="2287341" cy="41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4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BD805-6435-077F-09C4-9E077DF9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Головна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01B482-12BA-2782-2BEA-1482F866B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931"/>
            <a:ext cx="7632338" cy="411480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368382-E61A-C2B6-0E1F-BD0B892B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679" y="2006931"/>
            <a:ext cx="1950586" cy="4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5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29135-0818-6B96-670E-B830FA4F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Сторінка книги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BE68FD0-EE18-D334-8D11-D5164B819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29" y="1980388"/>
            <a:ext cx="7770331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27C332-88D9-AEC1-EFFD-EA7623F9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236" y="1598982"/>
            <a:ext cx="2278048" cy="4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08B30-CB35-792E-5F11-42280407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Кошик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0C3E46-277E-0D53-B3F8-7395427FE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589" y="2032426"/>
            <a:ext cx="7356587" cy="41148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A511BD-A901-858C-E1F9-E0F519A3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32" y="753157"/>
            <a:ext cx="2544979" cy="551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1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FF75B-9A69-32C8-9E70-7266E949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Структура БД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7B50B2-416D-D70B-5F2F-52A74D6B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473" y="2062163"/>
            <a:ext cx="6807054" cy="4114800"/>
          </a:xfrm>
        </p:spPr>
      </p:pic>
    </p:spTree>
    <p:extLst>
      <p:ext uri="{BB962C8B-B14F-4D97-AF65-F5344CB8AC3E}">
        <p14:creationId xmlns:p14="http://schemas.microsoft.com/office/powerpoint/2010/main" val="216355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D2152-B860-F3D0-05A9-9578CD55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Діаграма використання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FF26C0-FD09-6203-4FF6-EB3E24785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096" y="2062163"/>
            <a:ext cx="5379807" cy="4114800"/>
          </a:xfrm>
        </p:spPr>
      </p:pic>
    </p:spTree>
    <p:extLst>
      <p:ext uri="{BB962C8B-B14F-4D97-AF65-F5344CB8AC3E}">
        <p14:creationId xmlns:p14="http://schemas.microsoft.com/office/powerpoint/2010/main" val="193673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E8F24-4C30-7A99-9527-63351247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Діаграма станів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6EC1E1-F787-D5C2-B353-B1502793D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111" y="2062163"/>
            <a:ext cx="6669778" cy="4114800"/>
          </a:xfrm>
        </p:spPr>
      </p:pic>
    </p:spTree>
    <p:extLst>
      <p:ext uri="{BB962C8B-B14F-4D97-AF65-F5344CB8AC3E}">
        <p14:creationId xmlns:p14="http://schemas.microsoft.com/office/powerpoint/2010/main" val="39512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DCCB1-2284-8F1C-B974-8B2F00A1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Діаграма активності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B24FF8D-B271-512E-4918-053CC706B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916" y="2062163"/>
            <a:ext cx="8352167" cy="4114800"/>
          </a:xfrm>
        </p:spPr>
      </p:pic>
    </p:spTree>
    <p:extLst>
      <p:ext uri="{BB962C8B-B14F-4D97-AF65-F5344CB8AC3E}">
        <p14:creationId xmlns:p14="http://schemas.microsoft.com/office/powerpoint/2010/main" val="953891617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</Words>
  <Application>Microsoft Office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Felix Titling</vt:lpstr>
      <vt:lpstr>Goudy Old Style</vt:lpstr>
      <vt:lpstr>ArchwayVTI</vt:lpstr>
      <vt:lpstr>Book store</vt:lpstr>
      <vt:lpstr>Каталог</vt:lpstr>
      <vt:lpstr>Головна</vt:lpstr>
      <vt:lpstr>Сторінка книги</vt:lpstr>
      <vt:lpstr>Кошик</vt:lpstr>
      <vt:lpstr>Структура БД</vt:lpstr>
      <vt:lpstr>Діаграма використання</vt:lpstr>
      <vt:lpstr>Діаграма станів</vt:lpstr>
      <vt:lpstr>Діаграма активності</vt:lpstr>
      <vt:lpstr>Діаграма послідовності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store</dc:title>
  <dc:creator>Yevhenii Shevchenko</dc:creator>
  <cp:lastModifiedBy>Yevhenii Shevchenko</cp:lastModifiedBy>
  <cp:revision>1</cp:revision>
  <dcterms:created xsi:type="dcterms:W3CDTF">2024-04-24T23:13:40Z</dcterms:created>
  <dcterms:modified xsi:type="dcterms:W3CDTF">2024-04-25T07:37:14Z</dcterms:modified>
</cp:coreProperties>
</file>